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>
        <p:scale>
          <a:sx n="86" d="100"/>
          <a:sy n="86" d="100"/>
        </p:scale>
        <p:origin x="55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A1053-C33E-4E53-86D1-8F1E2F678D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FACC74-8E11-489B-9F2E-EF7454D2DE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C6221-F1D3-4B64-BD99-7CAF6418C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AAC1-447E-45F8-8CB8-1E2D052DBBB9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75E06-DF22-4008-8E8D-E71FADA77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BB761E-0D8B-49BE-B8AD-79CA87DF3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C35B1-EC06-4FCD-9E3B-1A1B64987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6521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A76FB-3856-4176-96D9-14A36A132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85ACF-EA0E-4FDE-9319-2F34FFA9F1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0B7B03-AF96-4EF2-9B51-7B9BD019C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AAC1-447E-45F8-8CB8-1E2D052DBBB9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611B46-6613-47FD-8F30-B035B65B4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378A02-33C0-4B2E-B0DC-EDAFF3FE7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C35B1-EC06-4FCD-9E3B-1A1B64987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533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45782-28D1-4216-945D-E2D7152D8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436781-8BF1-49C7-B964-9DFF38A18D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F05951-5DDE-4F1C-AE18-08C18A971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AAC1-447E-45F8-8CB8-1E2D052DBBB9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80C82B-5455-4AD4-9FB8-E5034BEEB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8A4509-9498-4455-AEDA-B0CC60482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C35B1-EC06-4FCD-9E3B-1A1B64987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3518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5DB21-CE73-42E2-B62A-4E2A20867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678E09-3FE6-416A-BF61-F5F371A8E5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EA65E0-DF86-4381-8724-829496503A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BCC42B-2756-4200-BFB2-F5887CD13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AAC1-447E-45F8-8CB8-1E2D052DBBB9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8E90F3-2117-4087-B496-27B5C8A17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172DA8-BC83-410F-B4FE-97F6443A0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C35B1-EC06-4FCD-9E3B-1A1B64987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0385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A1DC2-8FF1-4FF5-A606-12C8557CB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A72E04-3056-45A7-A75E-E0F00E514A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823BDB-3302-4483-BB0F-188A1F20E3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57FDE3-19A1-47FD-8FEB-C85EFCD0BA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5A265D-B6A6-4154-9CBE-68F852D828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1DA5F9-2793-4B6C-9D99-65CACA6C1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AAC1-447E-45F8-8CB8-1E2D052DBBB9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C2D583-8A0D-4559-A738-AE20C5C34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A48376-10E5-42DF-BA51-7FBB9EAD1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C35B1-EC06-4FCD-9E3B-1A1B64987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6944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BD8F-F5CD-4BAE-A0CF-1CDC0E317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80F1C9-5FC6-4E2C-817D-2140B02E9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AAC1-447E-45F8-8CB8-1E2D052DBBB9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E66C04-BA6C-4C2A-9A07-E03B617D6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381E4F-869C-4D9E-90E5-BF3073F3D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C35B1-EC06-4FCD-9E3B-1A1B64987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8524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6AEC20-45FF-4271-937A-C7969FDD5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AAC1-447E-45F8-8CB8-1E2D052DBBB9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D7E24A-3F65-4DE9-A29B-25B1C5787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84FEB7-9D64-4E92-9B0C-50D636DD3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C35B1-EC06-4FCD-9E3B-1A1B64987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055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E1959-BFA9-46E1-BCC2-42270D943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2CE9A7-1E3B-427A-864E-DC02114DFD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89F184-5D36-4298-9E30-8288F6E4BB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BE10FC-D08F-4B8F-ADE7-D60268DA8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AAC1-447E-45F8-8CB8-1E2D052DBBB9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3BEB33-0D68-41D1-9BAF-47589278E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685572-E0F4-48B8-B329-08C054147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C35B1-EC06-4FCD-9E3B-1A1B64987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7532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2219B-B03B-4329-86EF-C6C68496C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5AB27D-38B5-466F-B377-29AA4772AA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0C54F2-864B-403C-B9D0-AB3FE638A8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92873D-C46C-419A-90A7-257E4B502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AAC1-447E-45F8-8CB8-1E2D052DBBB9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F184E0-106E-4ED2-A839-D5BCE0C54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35187F-57F8-4881-BEFB-E8DCE368A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C35B1-EC06-4FCD-9E3B-1A1B64987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0052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1AA94-A202-4AF2-9FA1-2B20D99F7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07E055-7D35-4841-9CCD-20CADBE701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CACBC8-82C5-4DA1-A467-83BA3059E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AAC1-447E-45F8-8CB8-1E2D052DBBB9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A26803-5642-4F6C-A76B-521E2B037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8378F2-8E67-4F06-A5B0-8A8F53DCF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C35B1-EC06-4FCD-9E3B-1A1B64987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6320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1BC820-7484-40A7-BE9D-A9D7D40D28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387B9D-6A05-468C-80F6-4CCEB27BC4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9553D4-846D-4EC9-9B1F-62F4966ED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AAC1-447E-45F8-8CB8-1E2D052DBBB9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03B5F5-98CD-4404-ABE2-BF8C1B56C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DB2FA3-C461-4962-B7A4-6AAB8AE6E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C35B1-EC06-4FCD-9E3B-1A1B64987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2837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0F9C14-6BDE-4DE8-9159-96A42C7D1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86F5D1-5FD7-4C82-8DB3-D3DD9AD49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38FE39-2750-4A24-AB3B-C4766BE641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69AAC1-447E-45F8-8CB8-1E2D052DBBB9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25CF34-4B5B-44D1-BCE9-A1D9C06F70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C75D4D-1671-445F-B063-C12E4E5B64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9C35B1-EC06-4FCD-9E3B-1A1B64987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9227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2D1C7-4768-443F-9AD4-9190661689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Welcome to Year 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8D99F2-3FB5-4C55-8CB8-4CB099700A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3489" y="3782219"/>
            <a:ext cx="1133475" cy="12954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DB91DC0C-EB49-40E2-A7B2-8572BDBE1C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0237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74E24A-EB81-4F1C-AD19-EF47DE80E9BA}"/>
              </a:ext>
            </a:extLst>
          </p:cNvPr>
          <p:cNvSpPr txBox="1"/>
          <p:nvPr/>
        </p:nvSpPr>
        <p:spPr>
          <a:xfrm>
            <a:off x="1669773" y="2266121"/>
            <a:ext cx="5486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latin typeface="SassoonPrimaryInfant" pitchFamily="2" charset="0"/>
              </a:rPr>
              <a:t>Drop off and Pick 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latin typeface="SassoonPrimaryInfant" pitchFamily="2" charset="0"/>
              </a:rPr>
              <a:t>Deer Class timetable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latin typeface="SassoonPrimaryInfant" pitchFamily="2" charset="0"/>
              </a:rPr>
              <a:t>Reading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latin typeface="SassoonPrimaryInfant" pitchFamily="2" charset="0"/>
              </a:rPr>
              <a:t>Homework/Spelling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latin typeface="SassoonPrimaryInfant" pitchFamily="2" charset="0"/>
              </a:rPr>
              <a:t>Maths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latin typeface="SassoonPrimaryInfant" pitchFamily="2" charset="0"/>
              </a:rPr>
              <a:t>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latin typeface="SassoonPrimaryInfant" pitchFamily="2" charset="0"/>
              </a:rPr>
              <a:t>Library/Contact 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A0E47E-502E-47E6-95EE-2825B3D4DD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2004" y="5246202"/>
            <a:ext cx="1941857" cy="22192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B24A85-4260-46DB-AB7C-8525E7898B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5173" y="714326"/>
            <a:ext cx="5460233" cy="1238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255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715CC9-ACCB-4529-9F00-72404459C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3601" y="4195365"/>
            <a:ext cx="1857996" cy="21903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A05941A-54AB-4D13-9EDB-0467EEED2693}"/>
              </a:ext>
            </a:extLst>
          </p:cNvPr>
          <p:cNvSpPr txBox="1"/>
          <p:nvPr/>
        </p:nvSpPr>
        <p:spPr>
          <a:xfrm>
            <a:off x="728870" y="1404731"/>
            <a:ext cx="10047622" cy="32624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u="sng" dirty="0">
                <a:latin typeface="SassoonPrimaryInfant" pitchFamily="2" charset="0"/>
              </a:rPr>
              <a:t>Drop off and Pick up</a:t>
            </a:r>
          </a:p>
          <a:p>
            <a:endParaRPr lang="en-GB" dirty="0"/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latin typeface="SassoonPrimaryInfant" pitchFamily="2" charset="0"/>
              </a:rPr>
              <a:t>School gate open from 0845 and will shut at 0900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3600" dirty="0">
              <a:latin typeface="SassoonPrimaryInfant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latin typeface="SassoonPrimaryInfant" pitchFamily="2" charset="0"/>
              </a:rPr>
              <a:t>Pick up from classroom door at 3pm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0410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715CC9-ACCB-4529-9F00-72404459C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7484" y="4115466"/>
            <a:ext cx="1857996" cy="21903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6CFBA88-1AAC-4521-8EB9-F8837C6454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6757" y="247206"/>
            <a:ext cx="8678486" cy="6363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977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715CC9-ACCB-4529-9F00-72404459C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3601" y="4195365"/>
            <a:ext cx="1857996" cy="21903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CAE2949-0834-43C0-8BEB-0D97A4F13A97}"/>
              </a:ext>
            </a:extLst>
          </p:cNvPr>
          <p:cNvSpPr txBox="1"/>
          <p:nvPr/>
        </p:nvSpPr>
        <p:spPr>
          <a:xfrm>
            <a:off x="1027042" y="907773"/>
            <a:ext cx="822297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u="sng" dirty="0">
                <a:latin typeface="SassoonPrimaryInfant" pitchFamily="2" charset="0"/>
              </a:rPr>
              <a:t>Reading</a:t>
            </a:r>
          </a:p>
          <a:p>
            <a:endParaRPr lang="en-GB" sz="3200" dirty="0">
              <a:latin typeface="SassoonPrimaryInfant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SassoonPrimaryInfant" pitchFamily="2" charset="0"/>
              </a:rPr>
              <a:t>Read if possible with your child each evening for 15 minutes.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SassoonPrimaryInfant" pitchFamily="2" charset="0"/>
              </a:rPr>
              <a:t>Ask lots of questions to check understanding.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SassoonPrimaryInfant" pitchFamily="2" charset="0"/>
              </a:rPr>
              <a:t>The children will change their own books in the morning.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SassoonPrimaryInfant" pitchFamily="2" charset="0"/>
              </a:rPr>
              <a:t>Reading records – do let us know how they are getting on or send us an email.</a:t>
            </a:r>
          </a:p>
        </p:txBody>
      </p:sp>
    </p:spTree>
    <p:extLst>
      <p:ext uri="{BB962C8B-B14F-4D97-AF65-F5344CB8AC3E}">
        <p14:creationId xmlns:p14="http://schemas.microsoft.com/office/powerpoint/2010/main" val="3061670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715CC9-ACCB-4529-9F00-72404459C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3601" y="4195365"/>
            <a:ext cx="1857996" cy="21903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E297692-47EE-4C2D-ACA2-0B97233B5C2C}"/>
              </a:ext>
            </a:extLst>
          </p:cNvPr>
          <p:cNvSpPr txBox="1"/>
          <p:nvPr/>
        </p:nvSpPr>
        <p:spPr>
          <a:xfrm>
            <a:off x="185532" y="569842"/>
            <a:ext cx="10929017" cy="51398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600" u="sng" dirty="0">
                <a:latin typeface="SassoonPrimaryInfant" pitchFamily="2" charset="0"/>
              </a:rPr>
              <a:t>Homework/ Spelling</a:t>
            </a:r>
          </a:p>
          <a:p>
            <a:endParaRPr lang="en-GB" sz="3600" dirty="0">
              <a:latin typeface="SassoonPrimaryInfant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SassoonPrimaryInfant" pitchFamily="2" charset="0"/>
              </a:rPr>
              <a:t>Spelling words will come home each Monday, we will review </a:t>
            </a:r>
          </a:p>
          <a:p>
            <a:r>
              <a:rPr lang="en-GB" sz="3200" dirty="0">
                <a:latin typeface="SassoonPrimaryInfant" pitchFamily="2" charset="0"/>
              </a:rPr>
              <a:t>them in school the following Monday</a:t>
            </a:r>
          </a:p>
          <a:p>
            <a:endParaRPr lang="en-GB" sz="3200" dirty="0">
              <a:latin typeface="SassoonPrimaryInfant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SassoonPrimaryInfant" pitchFamily="2" charset="0"/>
              </a:rPr>
              <a:t>In addition the children need to be able to spell the Year 1 and</a:t>
            </a:r>
          </a:p>
          <a:p>
            <a:r>
              <a:rPr lang="en-GB" sz="3200" dirty="0">
                <a:latin typeface="SassoonPrimaryInfant" pitchFamily="2" charset="0"/>
              </a:rPr>
              <a:t> Year 2 common exception words, we will send a copy home.</a:t>
            </a:r>
          </a:p>
          <a:p>
            <a:endParaRPr lang="en-GB" sz="3200" dirty="0">
              <a:latin typeface="SassoonPrimaryInfant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SassoonPrimaryInfant" pitchFamily="2" charset="0"/>
              </a:rPr>
              <a:t>Very occasionally we may send home homework </a:t>
            </a:r>
          </a:p>
          <a:p>
            <a:r>
              <a:rPr lang="en-GB" sz="3200" dirty="0">
                <a:latin typeface="SassoonPrimaryInfant" pitchFamily="2" charset="0"/>
              </a:rPr>
              <a:t>via Google classroom to support learning in school</a:t>
            </a:r>
          </a:p>
        </p:txBody>
      </p:sp>
    </p:spTree>
    <p:extLst>
      <p:ext uri="{BB962C8B-B14F-4D97-AF65-F5344CB8AC3E}">
        <p14:creationId xmlns:p14="http://schemas.microsoft.com/office/powerpoint/2010/main" val="1213946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715CC9-ACCB-4529-9F00-72404459C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3601" y="4195365"/>
            <a:ext cx="1857996" cy="21903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6A5BAC-0FF9-4CAC-B80A-9D5B35CB9992}"/>
              </a:ext>
            </a:extLst>
          </p:cNvPr>
          <p:cNvSpPr txBox="1"/>
          <p:nvPr/>
        </p:nvSpPr>
        <p:spPr>
          <a:xfrm>
            <a:off x="277764" y="472315"/>
            <a:ext cx="10607776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600" u="sng" dirty="0">
                <a:latin typeface="SassoonPrimaryInfant" pitchFamily="2" charset="0"/>
              </a:rPr>
              <a:t>Maths</a:t>
            </a:r>
          </a:p>
          <a:p>
            <a:endParaRPr lang="en-GB" sz="3600" dirty="0">
              <a:latin typeface="SassoonPrimaryInfant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SassoonPrimaryInfant" pitchFamily="2" charset="0"/>
              </a:rPr>
              <a:t>Will be taught in the same way as Year 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3200" dirty="0">
              <a:latin typeface="SassoonPrimaryInfant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SassoonPrimaryInfant" pitchFamily="2" charset="0"/>
              </a:rPr>
              <a:t>At the beginning of topics you will be sent a maths </a:t>
            </a:r>
          </a:p>
          <a:p>
            <a:r>
              <a:rPr lang="en-GB" sz="3200" dirty="0">
                <a:latin typeface="SassoonPrimaryInfant" pitchFamily="2" charset="0"/>
              </a:rPr>
              <a:t>newsletter/maths topic sheet ( these will be on the website too)</a:t>
            </a:r>
          </a:p>
          <a:p>
            <a:endParaRPr lang="en-GB" sz="3200" dirty="0">
              <a:latin typeface="SassoonPrimaryInfant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SassoonPrimaryInfant" pitchFamily="2" charset="0"/>
              </a:rPr>
              <a:t>Any addition practise of number bonds, doubling, halving </a:t>
            </a:r>
          </a:p>
          <a:p>
            <a:r>
              <a:rPr lang="en-GB" sz="3200" dirty="0">
                <a:latin typeface="SassoonPrimaryInfant" pitchFamily="2" charset="0"/>
              </a:rPr>
              <a:t>and counting in 2s, 5s and 10s from any number</a:t>
            </a:r>
          </a:p>
          <a:p>
            <a:endParaRPr lang="en-GB" sz="3200" dirty="0">
              <a:latin typeface="SassoonPrimaryInfant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SassoonPrimaryInfant" pitchFamily="2" charset="0"/>
              </a:rPr>
              <a:t>First topic will be on place value</a:t>
            </a:r>
          </a:p>
        </p:txBody>
      </p:sp>
    </p:spTree>
    <p:extLst>
      <p:ext uri="{BB962C8B-B14F-4D97-AF65-F5344CB8AC3E}">
        <p14:creationId xmlns:p14="http://schemas.microsoft.com/office/powerpoint/2010/main" val="872999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715CC9-ACCB-4529-9F00-72404459C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3601" y="4195365"/>
            <a:ext cx="1857996" cy="21903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E1A3C8-AF60-467E-8DB3-F47EB1464ABD}"/>
              </a:ext>
            </a:extLst>
          </p:cNvPr>
          <p:cNvSpPr txBox="1"/>
          <p:nvPr/>
        </p:nvSpPr>
        <p:spPr>
          <a:xfrm>
            <a:off x="262351" y="472315"/>
            <a:ext cx="9918549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600" u="sng" dirty="0">
                <a:latin typeface="SassoonPrimaryInfant" pitchFamily="2" charset="0"/>
              </a:rPr>
              <a:t>PE/Uniform</a:t>
            </a:r>
          </a:p>
          <a:p>
            <a:endParaRPr lang="en-GB" sz="3600" dirty="0">
              <a:latin typeface="SassoonPrimaryInfant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latin typeface="SassoonPrimaryInfant" pitchFamily="2" charset="0"/>
              </a:rPr>
              <a:t>On a Monday and Friday</a:t>
            </a:r>
          </a:p>
          <a:p>
            <a:endParaRPr lang="en-GB" sz="3600" dirty="0">
              <a:latin typeface="SassoonPrimaryInfant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latin typeface="SassoonPrimaryInfant" pitchFamily="2" charset="0"/>
              </a:rPr>
              <a:t>Friday taught by specialist PE teachers</a:t>
            </a:r>
          </a:p>
          <a:p>
            <a:endParaRPr lang="en-GB" sz="3600" dirty="0">
              <a:latin typeface="SassoonPrimaryInfant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latin typeface="SassoonPrimaryInfant" pitchFamily="2" charset="0"/>
              </a:rPr>
              <a:t>Please do name all uniform including water bottles</a:t>
            </a:r>
          </a:p>
          <a:p>
            <a:endParaRPr lang="en-GB" sz="3600" dirty="0">
              <a:latin typeface="SassoonPrimaryInfant" pitchFamily="2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3165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715CC9-ACCB-4529-9F00-72404459C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3601" y="4195365"/>
            <a:ext cx="1857996" cy="219032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6F1CB30-A1FB-47FC-A6A2-FD59128FB664}"/>
              </a:ext>
            </a:extLst>
          </p:cNvPr>
          <p:cNvSpPr/>
          <p:nvPr/>
        </p:nvSpPr>
        <p:spPr>
          <a:xfrm>
            <a:off x="134239" y="260931"/>
            <a:ext cx="11923521" cy="51398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600" u="sng" dirty="0">
                <a:latin typeface="SassoonPrimaryInfant" pitchFamily="2" charset="0"/>
              </a:rPr>
              <a:t>Library/Contact us</a:t>
            </a:r>
          </a:p>
          <a:p>
            <a:endParaRPr lang="en-GB" sz="3200" dirty="0">
              <a:latin typeface="SassoonPrimaryInfant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SassoonPrimaryInfant" pitchFamily="2" charset="0"/>
              </a:rPr>
              <a:t>Friday will be our ‘library day’, so please remember books your child </a:t>
            </a:r>
          </a:p>
          <a:p>
            <a:r>
              <a:rPr lang="en-GB" sz="3200" dirty="0">
                <a:latin typeface="SassoonPrimaryInfant" pitchFamily="2" charset="0"/>
              </a:rPr>
              <a:t> may want to change</a:t>
            </a:r>
          </a:p>
          <a:p>
            <a:endParaRPr lang="en-GB" sz="3200" dirty="0">
              <a:latin typeface="SassoonPrimaryInfant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SassoonPrimaryInfant" pitchFamily="2" charset="0"/>
              </a:rPr>
              <a:t>Always happy to speak to you and talk through any concerns or </a:t>
            </a:r>
          </a:p>
          <a:p>
            <a:r>
              <a:rPr lang="en-GB" sz="3200" dirty="0">
                <a:latin typeface="SassoonPrimaryInfant" pitchFamily="2" charset="0"/>
              </a:rPr>
              <a:t>queries no matter how big or small</a:t>
            </a:r>
          </a:p>
          <a:p>
            <a:endParaRPr lang="en-GB" sz="3200" dirty="0">
              <a:latin typeface="SassoonPrimaryInfant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SassoonPrimaryInfant" pitchFamily="2" charset="0"/>
              </a:rPr>
              <a:t>deers@jordans.bucks.sch.uk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62544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294</Words>
  <Application>Microsoft Office PowerPoint</Application>
  <PresentationFormat>Widescreen</PresentationFormat>
  <Paragraphs>57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SassoonPrimaryInfant</vt:lpstr>
      <vt:lpstr>Office Theme</vt:lpstr>
      <vt:lpstr>Welcome to Year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Year 2</dc:title>
  <dc:creator>SCzekalowska</dc:creator>
  <cp:lastModifiedBy>Mandi Goddard</cp:lastModifiedBy>
  <cp:revision>8</cp:revision>
  <dcterms:created xsi:type="dcterms:W3CDTF">2021-09-03T08:18:18Z</dcterms:created>
  <dcterms:modified xsi:type="dcterms:W3CDTF">2022-09-21T10:35:42Z</dcterms:modified>
</cp:coreProperties>
</file>