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94660"/>
  </p:normalViewPr>
  <p:slideViewPr>
    <p:cSldViewPr snapToGrid="0">
      <p:cViewPr varScale="1">
        <p:scale>
          <a:sx n="86" d="100"/>
          <a:sy n="86" d="100"/>
        </p:scale>
        <p:origin x="557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A1053-C33E-4E53-86D1-8F1E2F678D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FFACC74-8E11-489B-9F2E-EF7454D2DE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4C6221-F1D3-4B64-BD99-7CAF6418C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75E06-DF22-4008-8E8D-E71FADA77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BB761E-0D8B-49BE-B8AD-79CA87DF3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65216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A76FB-3856-4176-96D9-14A36A132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C85ACF-EA0E-4FDE-9319-2F34FFA9F1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0B7B03-AF96-4EF2-9B51-7B9BD019C1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11B46-6613-47FD-8F30-B035B65B4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378A02-33C0-4B2E-B0DC-EDAFF3F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533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5782-28D1-4216-945D-E2D7152D8F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436781-8BF1-49C7-B964-9DFF38A18D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05951-5DDE-4F1C-AE18-08C18A97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80C82B-5455-4AD4-9FB8-E5034BEE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8A4509-9498-4455-AEDA-B0CC60482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35187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DB21-CE73-42E2-B62A-4E2A208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678E09-3FE6-416A-BF61-F5F371A8E5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FEA65E0-DF86-4381-8724-829496503A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BCC42B-2756-4200-BFB2-F5887CD13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8E90F3-2117-4087-B496-27B5C8A17B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172DA8-BC83-410F-B4FE-97F6443A0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3855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AA1DC2-8FF1-4FF5-A606-12C8557CB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A72E04-3056-45A7-A75E-E0F00E514A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823BDB-3302-4483-BB0F-188A1F20E3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57FDE3-19A1-47FD-8FEB-C85EFCD0BA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F5A265D-B6A6-4154-9CBE-68F852D828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11DA5F9-2793-4B6C-9D99-65CACA6C14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C2D583-8A0D-4559-A738-AE20C5C34E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A48376-10E5-42DF-BA51-7FBB9EAD1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06944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8BD8F-F5CD-4BAE-A0CF-1CDC0E3179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280F1C9-5FC6-4E2C-817D-2140B02E96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EE66C04-BA6C-4C2A-9A07-E03B617D6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F381E4F-869C-4D9E-90E5-BF3073F3DC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8524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E6AEC20-45FF-4271-937A-C7969FDD5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D7E24A-3F65-4DE9-A29B-25B1C578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84FEB7-9D64-4E92-9B0C-50D636DD3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0559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E1959-BFA9-46E1-BCC2-42270D943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2CE9A7-1E3B-427A-864E-DC02114DFD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9F184-5D36-4298-9E30-8288F6E4B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BE10FC-D08F-4B8F-ADE7-D60268DA8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3BEB33-0D68-41D1-9BAF-47589278E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8685572-E0F4-48B8-B329-08C0541477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7532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2219B-B03B-4329-86EF-C6C68496CF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25AB27D-38B5-466F-B377-29AA4772AA0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0C54F2-864B-403C-B9D0-AB3FE638A8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92873D-C46C-419A-90A7-257E4B502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BF184E0-106E-4ED2-A839-D5BCE0C54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35187F-57F8-4881-BEFB-E8DCE368A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0052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1AA94-A202-4AF2-9FA1-2B20D99F7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07E055-7D35-4841-9CCD-20CADBE701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CACBC8-82C5-4DA1-A467-83BA3059E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A26803-5642-4F6C-A76B-521E2B037A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8378F2-8E67-4F06-A5B0-8A8F53DCFF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63204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1BC820-7484-40A7-BE9D-A9D7D40D288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387B9D-6A05-468C-80F6-4CCEB27BC4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9553D4-846D-4EC9-9B1F-62F4966ED4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03B5F5-98CD-4404-ABE2-BF8C1B56CB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DB2FA3-C461-4962-B7A4-6AAB8AE6E7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8371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10F9C14-6BDE-4DE8-9159-96A42C7D1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86F5D1-5FD7-4C82-8DB3-D3DD9AD49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FE39-2750-4A24-AB3B-C4766BE641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69AAC1-447E-45F8-8CB8-1E2D052DBBB9}" type="datetimeFigureOut">
              <a:rPr lang="en-GB" smtClean="0"/>
              <a:t>17/09/2023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5CF34-4B5B-44D1-BCE9-A1D9C06F70D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75D4D-1671-445F-B063-C12E4E5B64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C35B1-EC06-4FCD-9E3B-1A1B649871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9227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2D1C7-4768-443F-9AD4-9190661689C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Welcome to Year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D8D99F2-3FB5-4C55-8CB8-4CB099700A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83489" y="3782219"/>
            <a:ext cx="1133475" cy="12954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DB91DC0C-EB49-40E2-A7B2-8572BDBE1C4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02375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574E24A-EB81-4F1C-AD19-EF47DE80E9BA}"/>
              </a:ext>
            </a:extLst>
          </p:cNvPr>
          <p:cNvSpPr txBox="1"/>
          <p:nvPr/>
        </p:nvSpPr>
        <p:spPr>
          <a:xfrm>
            <a:off x="1669773" y="2266121"/>
            <a:ext cx="5486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Drop off and Pick 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Deer Class timetable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Reading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Homework/Spelling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Library/Contact us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8A0E47E-502E-47E6-95EE-2825B3D4DD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62307" y="3141647"/>
            <a:ext cx="1941857" cy="221926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0B24A85-4260-46DB-AB7C-8525E7898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5173" y="714326"/>
            <a:ext cx="5460233" cy="1238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255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A05941A-54AB-4D13-9EDB-0467EEED2693}"/>
              </a:ext>
            </a:extLst>
          </p:cNvPr>
          <p:cNvSpPr txBox="1"/>
          <p:nvPr/>
        </p:nvSpPr>
        <p:spPr>
          <a:xfrm>
            <a:off x="728870" y="1404731"/>
            <a:ext cx="8358442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4400" u="sng" dirty="0">
                <a:latin typeface="SassoonPrimaryInfant" pitchFamily="2" charset="0"/>
              </a:rPr>
              <a:t>Drop off and Pick up</a:t>
            </a:r>
          </a:p>
          <a:p>
            <a:endParaRPr lang="en-GB" dirty="0"/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The school gate is open from 8.45</a:t>
            </a:r>
          </a:p>
          <a:p>
            <a:r>
              <a:rPr lang="en-GB" sz="3600" dirty="0">
                <a:latin typeface="SassoonPrimaryInfant" pitchFamily="2" charset="0"/>
              </a:rPr>
              <a:t>  and will shut at 9.00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Pick up is from the classroom door at 3pm</a:t>
            </a:r>
          </a:p>
          <a:p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AF27B7-AB8D-47F7-A0E8-1B2D276929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4433" y="171148"/>
            <a:ext cx="4258336" cy="3143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41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2D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4394" y="4115466"/>
            <a:ext cx="1381086" cy="16281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8FF77C6-07D9-47CF-83DC-68D6B6ECEB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845" y="426128"/>
            <a:ext cx="9117075" cy="5613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977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AE2949-0834-43C0-8BEB-0D97A4F13A97}"/>
              </a:ext>
            </a:extLst>
          </p:cNvPr>
          <p:cNvSpPr txBox="1"/>
          <p:nvPr/>
        </p:nvSpPr>
        <p:spPr>
          <a:xfrm>
            <a:off x="1027042" y="907773"/>
            <a:ext cx="822297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u="sng" dirty="0">
                <a:latin typeface="SassoonPrimaryInfant" pitchFamily="2" charset="0"/>
              </a:rPr>
              <a:t>Reading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 if possible with your child each evening for 15 minutes.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Ask lots of questions to check understanding.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The children will change their own books in the morning.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Reading records – do let us know how they are getting on or send us an email.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37E87F4-655A-4A11-9AAE-38093EC82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4750" y="314175"/>
            <a:ext cx="2486848" cy="2590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705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E297692-47EE-4C2D-ACA2-0B97233B5C2C}"/>
              </a:ext>
            </a:extLst>
          </p:cNvPr>
          <p:cNvSpPr txBox="1"/>
          <p:nvPr/>
        </p:nvSpPr>
        <p:spPr>
          <a:xfrm>
            <a:off x="222723" y="569842"/>
            <a:ext cx="10854638" cy="51398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Homework/ Spelling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Spelling words will come home each Monday. </a:t>
            </a:r>
          </a:p>
          <a:p>
            <a:r>
              <a:rPr lang="en-GB" sz="3200" dirty="0">
                <a:latin typeface="SassoonPrimaryInfant" pitchFamily="2" charset="0"/>
              </a:rPr>
              <a:t>   We will review them in school the following Monday.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In addition the children need to be able to spell the Year 1 and</a:t>
            </a:r>
          </a:p>
          <a:p>
            <a:r>
              <a:rPr lang="en-GB" sz="3200" dirty="0">
                <a:latin typeface="SassoonPrimaryInfant" pitchFamily="2" charset="0"/>
              </a:rPr>
              <a:t> Year 2 common exception words; we will send a copy home.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There will be activities posted on Google classroom</a:t>
            </a:r>
          </a:p>
          <a:p>
            <a:r>
              <a:rPr lang="en-GB" sz="3200" dirty="0">
                <a:latin typeface="SassoonPrimaryInfant" pitchFamily="2" charset="0"/>
              </a:rPr>
              <a:t>    each Friday to support our learning in school.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36DB20E-468D-47CB-9DE4-93D4EA540C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3265" y="0"/>
            <a:ext cx="2041572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9466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64674" y="4713650"/>
            <a:ext cx="1418347" cy="16720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76A5BAC-0FF9-4CAC-B80A-9D5B35CB9992}"/>
              </a:ext>
            </a:extLst>
          </p:cNvPr>
          <p:cNvSpPr txBox="1"/>
          <p:nvPr/>
        </p:nvSpPr>
        <p:spPr>
          <a:xfrm>
            <a:off x="375038" y="472315"/>
            <a:ext cx="10413235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Maths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Will be taught in the same way as Year 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At the beginning of topics you will be sent a maths </a:t>
            </a:r>
          </a:p>
          <a:p>
            <a:r>
              <a:rPr lang="en-GB" sz="3200" dirty="0">
                <a:latin typeface="SassoonPrimaryInfant" pitchFamily="2" charset="0"/>
              </a:rPr>
              <a:t>   newsletter on Google Classroom</a:t>
            </a:r>
          </a:p>
          <a:p>
            <a:r>
              <a:rPr lang="en-GB" sz="3200" dirty="0">
                <a:latin typeface="SassoonPrimaryInfant" pitchFamily="2" charset="0"/>
              </a:rPr>
              <a:t>   (these will be on the website too)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Any additional practise of number bonds, doubling, halving </a:t>
            </a:r>
          </a:p>
          <a:p>
            <a:r>
              <a:rPr lang="en-GB" sz="3200" dirty="0">
                <a:latin typeface="SassoonPrimaryInfant" pitchFamily="2" charset="0"/>
              </a:rPr>
              <a:t>   and counting in 2s, 5s and 10s from any number</a:t>
            </a:r>
          </a:p>
          <a:p>
            <a:r>
              <a:rPr lang="en-GB" sz="3200" dirty="0">
                <a:latin typeface="SassoonPrimaryInfant" pitchFamily="2" charset="0"/>
              </a:rPr>
              <a:t> would be great!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Our first topic is ‘place value’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280F95F-5E3A-4302-B8EA-F4ADE60DFA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7313" y="472315"/>
            <a:ext cx="1600423" cy="204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999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6E1A3C8-AF60-467E-8DB3-F47EB1464ABD}"/>
              </a:ext>
            </a:extLst>
          </p:cNvPr>
          <p:cNvSpPr txBox="1"/>
          <p:nvPr/>
        </p:nvSpPr>
        <p:spPr>
          <a:xfrm>
            <a:off x="311707" y="179330"/>
            <a:ext cx="10749084" cy="5901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PE/Uniform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On a Monday and Friday</a:t>
            </a:r>
          </a:p>
          <a:p>
            <a:r>
              <a:rPr lang="en-GB" sz="3600" dirty="0">
                <a:latin typeface="SassoonPrimaryInfant" pitchFamily="2" charset="0"/>
              </a:rPr>
              <a:t> (this term we have forest school </a:t>
            </a:r>
          </a:p>
          <a:p>
            <a:r>
              <a:rPr lang="en-GB" sz="3600" dirty="0">
                <a:latin typeface="SassoonPrimaryInfant" pitchFamily="2" charset="0"/>
              </a:rPr>
              <a:t>   as our Monday physical activity session)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Friday lessons are taught by specialist PE teachers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600" dirty="0">
                <a:latin typeface="SassoonPrimaryInfant" pitchFamily="2" charset="0"/>
              </a:rPr>
              <a:t>Please name all uniform including water bottles.</a:t>
            </a:r>
          </a:p>
          <a:p>
            <a:endParaRPr lang="en-GB" sz="3600" dirty="0">
              <a:latin typeface="SassoonPrimaryInfant" pitchFamily="2" charset="0"/>
            </a:endParaRPr>
          </a:p>
          <a:p>
            <a:endParaRPr lang="en-GB" dirty="0"/>
          </a:p>
        </p:txBody>
      </p:sp>
      <p:pic>
        <p:nvPicPr>
          <p:cNvPr id="1026" name="Picture 2" descr="1,200+ Yellow Wellies Illustrations, Royalty-Free Vector ...">
            <a:extLst>
              <a:ext uri="{FF2B5EF4-FFF2-40B4-BE49-F238E27FC236}">
                <a16:creationId xmlns:a16="http://schemas.microsoft.com/office/drawing/2014/main" id="{B069726A-9EFE-4899-94DF-DE10B19E17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3601" y="1712516"/>
            <a:ext cx="2273788" cy="19002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E Kits |">
            <a:extLst>
              <a:ext uri="{FF2B5EF4-FFF2-40B4-BE49-F238E27FC236}">
                <a16:creationId xmlns:a16="http://schemas.microsoft.com/office/drawing/2014/main" id="{10AB8921-B31D-426B-AA63-3DFBD630C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674" y="37592"/>
            <a:ext cx="2603187" cy="2257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16531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2715CC9-ACCB-4529-9F00-72404459C4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1" y="4195365"/>
            <a:ext cx="1857996" cy="219032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6F1CB30-A1FB-47FC-A6A2-FD59128FB664}"/>
              </a:ext>
            </a:extLst>
          </p:cNvPr>
          <p:cNvSpPr/>
          <p:nvPr/>
        </p:nvSpPr>
        <p:spPr>
          <a:xfrm>
            <a:off x="314326" y="260931"/>
            <a:ext cx="973012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u="sng" dirty="0">
                <a:latin typeface="SassoonPrimaryInfant" pitchFamily="2" charset="0"/>
              </a:rPr>
              <a:t>Library/Contact us  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Friday will be our library day, </a:t>
            </a:r>
          </a:p>
          <a:p>
            <a:r>
              <a:rPr lang="en-GB" sz="3200" dirty="0">
                <a:latin typeface="SassoonPrimaryInfant" pitchFamily="2" charset="0"/>
              </a:rPr>
              <a:t>   so please remember books </a:t>
            </a:r>
          </a:p>
          <a:p>
            <a:r>
              <a:rPr lang="en-GB" sz="3200" dirty="0">
                <a:latin typeface="SassoonPrimaryInfant" pitchFamily="2" charset="0"/>
              </a:rPr>
              <a:t>   your child  may want to change.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I am always happy to speak to </a:t>
            </a:r>
          </a:p>
          <a:p>
            <a:r>
              <a:rPr lang="en-GB" sz="3200" dirty="0">
                <a:latin typeface="SassoonPrimaryInfant" pitchFamily="2" charset="0"/>
              </a:rPr>
              <a:t>you and talk through any concerns or </a:t>
            </a:r>
          </a:p>
          <a:p>
            <a:r>
              <a:rPr lang="en-GB" sz="3200" dirty="0">
                <a:latin typeface="SassoonPrimaryInfant" pitchFamily="2" charset="0"/>
              </a:rPr>
              <a:t>queries no matter how big or small.</a:t>
            </a:r>
          </a:p>
          <a:p>
            <a:endParaRPr lang="en-GB" sz="3200" dirty="0">
              <a:latin typeface="SassoonPrimaryInfant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>
                <a:latin typeface="SassoonPrimaryInfant" pitchFamily="2" charset="0"/>
              </a:rPr>
              <a:t>deers@jordans.bucks.sch.uk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250B49-C01F-4898-A92C-F73CE82F2E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9842" y="333062"/>
            <a:ext cx="5357918" cy="386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2544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</TotalTime>
  <Words>334</Words>
  <Application>Microsoft Office PowerPoint</Application>
  <PresentationFormat>Widescreen</PresentationFormat>
  <Paragraphs>63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SassoonPrimaryInfant</vt:lpstr>
      <vt:lpstr>Office Theme</vt:lpstr>
      <vt:lpstr>Welcome to Year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Year 2</dc:title>
  <dc:creator>SCzekalowska</dc:creator>
  <cp:lastModifiedBy>Mrs Goddard</cp:lastModifiedBy>
  <cp:revision>13</cp:revision>
  <dcterms:created xsi:type="dcterms:W3CDTF">2021-09-03T08:18:18Z</dcterms:created>
  <dcterms:modified xsi:type="dcterms:W3CDTF">2023-09-17T15:46:23Z</dcterms:modified>
</cp:coreProperties>
</file>