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5" r:id="rId13"/>
    <p:sldId id="274" r:id="rId14"/>
    <p:sldId id="276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480"/>
    <a:srgbClr val="B5EAD7"/>
    <a:srgbClr val="9BE3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A1053-C33E-4E53-86D1-8F1E2F678D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FACC74-8E11-489B-9F2E-EF7454D2D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6221-F1D3-4B64-BD99-7CAF6418C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75E06-DF22-4008-8E8D-E71FADA77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B761E-0D8B-49BE-B8AD-79CA87DF3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6AC797-2B45-4F1D-92E1-FD984907BA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2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A76FB-3856-4176-96D9-14A36A132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85ACF-EA0E-4FDE-9319-2F34FFA9F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B7B03-AF96-4EF2-9B51-7B9BD019C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11B46-6613-47FD-8F30-B035B65B4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78A02-33C0-4B2E-B0DC-EDAFF3FE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EBA2A5-7571-4C9E-88CB-1903F71C79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3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5782-28D1-4216-945D-E2D7152D8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36781-8BF1-49C7-B964-9DFF38A18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05951-5DDE-4F1C-AE18-08C18A971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0C82B-5455-4AD4-9FB8-E5034BEE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A4509-9498-4455-AEDA-B0CC60482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51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5DB21-CE73-42E2-B62A-4E2A2086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78E09-3FE6-416A-BF61-F5F371A8E5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EA65E0-DF86-4381-8724-829496503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BCC42B-2756-4200-BFB2-F5887CD13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E90F3-2117-4087-B496-27B5C8A17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72DA8-BC83-410F-B4FE-97F6443A0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38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A1DC2-8FF1-4FF5-A606-12C8557C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72E04-3056-45A7-A75E-E0F00E514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823BDB-3302-4483-BB0F-188A1F20E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57FDE3-19A1-47FD-8FEB-C85EFCD0BA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5A265D-B6A6-4154-9CBE-68F852D82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1DA5F9-2793-4B6C-9D99-65CACA6C1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C2D583-8A0D-4559-A738-AE20C5C34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A48376-10E5-42DF-BA51-7FBB9EAD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94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BD8F-F5CD-4BAE-A0CF-1CDC0E317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0F1C9-5FC6-4E2C-817D-2140B02E9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E66C04-BA6C-4C2A-9A07-E03B617D6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381E4F-869C-4D9E-90E5-BF3073F3D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524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6AEC20-45FF-4271-937A-C7969FDD5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D7E24A-3F65-4DE9-A29B-25B1C578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84FEB7-9D64-4E92-9B0C-50D636DD3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5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E1959-BFA9-46E1-BCC2-42270D943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CE9A7-1E3B-427A-864E-DC02114DF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9F184-5D36-4298-9E30-8288F6E4B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E10FC-D08F-4B8F-ADE7-D60268DA8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BEB33-0D68-41D1-9BAF-47589278E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85572-E0F4-48B8-B329-08C054147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532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2219B-B03B-4329-86EF-C6C68496C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5AB27D-38B5-466F-B377-29AA4772A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C54F2-864B-403C-B9D0-AB3FE638A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2873D-C46C-419A-90A7-257E4B502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184E0-106E-4ED2-A839-D5BCE0C54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5187F-57F8-4881-BEFB-E8DCE368A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052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1AA94-A202-4AF2-9FA1-2B20D99F7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07E055-7D35-4841-9CCD-20CADBE70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ACBC8-82C5-4DA1-A467-83BA3059E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26803-5642-4F6C-A76B-521E2B037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378F2-8E67-4F06-A5B0-8A8F53DC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320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1BC820-7484-40A7-BE9D-A9D7D40D28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387B9D-6A05-468C-80F6-4CCEB27BC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553D4-846D-4EC9-9B1F-62F4966ED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3B5F5-98CD-4404-ABE2-BF8C1B56C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B2FA3-C461-4962-B7A4-6AAB8AE6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83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E3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0F9C14-6BDE-4DE8-9159-96A42C7D1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6F5D1-5FD7-4C82-8DB3-D3DD9AD49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8FE39-2750-4A24-AB3B-C4766BE64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5CF34-4B5B-44D1-BCE9-A1D9C06F7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75D4D-1671-445F-B063-C12E4E5B6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22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2D1C7-4768-443F-9AD4-919066168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4286"/>
            <a:ext cx="9144000" cy="1041971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Welcome to Year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D99F2-3FB5-4C55-8CB8-4CB099700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F78E4F-9352-4767-B7DB-846AF282FC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262" y="1482163"/>
            <a:ext cx="6007476" cy="448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3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11639725" cy="326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Drop off and Pick up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Comic Sans MS" panose="030F0702030302020204" pitchFamily="66" charset="0"/>
              </a:rPr>
              <a:t>School gate open from 08:45 and will shut at 09:00.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6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Comic Sans MS" panose="030F0702030302020204" pitchFamily="66" charset="0"/>
              </a:rPr>
              <a:t>Pick up from classroom door at 3pm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10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10221068" cy="326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Our Day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sz="3600" dirty="0">
                <a:latin typeface="Comic Sans MS" panose="030F0702030302020204" pitchFamily="66" charset="0"/>
              </a:rPr>
              <a:t>Similar to Reception we are currently learning </a:t>
            </a:r>
            <a:br>
              <a:rPr lang="en-GB" sz="3600" dirty="0">
                <a:latin typeface="Comic Sans MS" panose="030F0702030302020204" pitchFamily="66" charset="0"/>
              </a:rPr>
            </a:br>
            <a:r>
              <a:rPr lang="en-GB" sz="3600" dirty="0">
                <a:latin typeface="Comic Sans MS" panose="030F0702030302020204" pitchFamily="66" charset="0"/>
              </a:rPr>
              <a:t>through teacher led sessions on the carpet. </a:t>
            </a:r>
            <a:br>
              <a:rPr lang="en-GB" sz="3600" dirty="0">
                <a:latin typeface="Comic Sans MS" panose="030F0702030302020204" pitchFamily="66" charset="0"/>
              </a:rPr>
            </a:br>
            <a:r>
              <a:rPr lang="en-GB" sz="3600" dirty="0">
                <a:latin typeface="Comic Sans MS" panose="030F0702030302020204" pitchFamily="66" charset="0"/>
              </a:rPr>
              <a:t>This is followed by small group work and </a:t>
            </a:r>
            <a:br>
              <a:rPr lang="en-GB" sz="3600" dirty="0">
                <a:latin typeface="Comic Sans MS" panose="030F0702030302020204" pitchFamily="66" charset="0"/>
              </a:rPr>
            </a:br>
            <a:r>
              <a:rPr lang="en-GB" sz="3600" dirty="0">
                <a:latin typeface="Comic Sans MS" panose="030F0702030302020204" pitchFamily="66" charset="0"/>
              </a:rPr>
              <a:t>learning through play.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4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39998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Our Classroom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205612-0F4E-4EDF-99C9-F717256909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55" y="3806238"/>
            <a:ext cx="3937823" cy="29533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C8D10DB-90B1-4EEB-BB38-4F6AA1687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823" y="1751346"/>
            <a:ext cx="3964072" cy="29730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79CC61-8012-47D8-BBEC-DEE5D73935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790" y="3808746"/>
            <a:ext cx="3936150" cy="29521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3E84BA-A979-4757-B544-6D949AFD4E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810" y="1398642"/>
            <a:ext cx="3964072" cy="297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653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52004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Our Outside Space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EE1AAB-405B-4BF6-A5D2-7A0CAE756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98" y="2208098"/>
            <a:ext cx="4673728" cy="35052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1A501E-89CA-47EA-9391-F17E6FCB57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054" y="2208098"/>
            <a:ext cx="4673728" cy="350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91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40094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Our Timetable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F7C699-F72F-482B-B4DB-4F2D5AAFA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361" y="1482163"/>
            <a:ext cx="10067278" cy="49155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727537-942A-4F38-815E-1FDE63A8AD5E}"/>
              </a:ext>
            </a:extLst>
          </p:cNvPr>
          <p:cNvSpPr/>
          <p:nvPr/>
        </p:nvSpPr>
        <p:spPr>
          <a:xfrm>
            <a:off x="8593584" y="4394447"/>
            <a:ext cx="825624" cy="266330"/>
          </a:xfrm>
          <a:prstGeom prst="rect">
            <a:avLst/>
          </a:prstGeom>
          <a:solidFill>
            <a:srgbClr val="B5EAD7"/>
          </a:solidFill>
          <a:ln>
            <a:solidFill>
              <a:srgbClr val="B5EA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150CEA-0363-48D4-8675-A5D1BAA462EB}"/>
              </a:ext>
            </a:extLst>
          </p:cNvPr>
          <p:cNvSpPr/>
          <p:nvPr/>
        </p:nvSpPr>
        <p:spPr>
          <a:xfrm>
            <a:off x="7838983" y="5450889"/>
            <a:ext cx="2254928" cy="186431"/>
          </a:xfrm>
          <a:prstGeom prst="rect">
            <a:avLst/>
          </a:prstGeom>
          <a:solidFill>
            <a:srgbClr val="FFB480"/>
          </a:solidFill>
          <a:ln>
            <a:solidFill>
              <a:srgbClr val="FFB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506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10661893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Reading in Year 1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Read if possible with your child each evening for 15 minutes.</a:t>
            </a:r>
          </a:p>
          <a:p>
            <a:r>
              <a:rPr lang="en-GB" sz="2800" b="1" dirty="0">
                <a:latin typeface="Comic Sans MS" panose="030F0702030302020204" pitchFamily="66" charset="0"/>
              </a:rPr>
              <a:t>Reading books will be changed every Monday and Thursday.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b="1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Please read for decoding on day 1, read again for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comprehension on day 2 and read again for fluency and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expression on day 3.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The children’s reading books will be in line with their phonics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learning and writing practice, so books may have less words or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complex sentences.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b="1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12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11492249" cy="7355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Reading in Year 1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If you have any concerns regarding your child’s progress in reading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and their level, please do not write this in their reading records as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reading records are there for telling us about your child and their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love of reading!  Instead, please do feel free to chat to the class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teacher who can answer any questions easily at the end of the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school day after the children have been dismissed.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As a school we take a mastery approach so rather than racing up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the reading levels, we go wide and encourage you to seek out a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variety of different reading opportunities for your child, </a:t>
            </a:r>
            <a:r>
              <a:rPr lang="en-GB" sz="2800" dirty="0" err="1">
                <a:latin typeface="Comic Sans MS" panose="030F0702030302020204" pitchFamily="66" charset="0"/>
              </a:rPr>
              <a:t>e.g</a:t>
            </a:r>
            <a:r>
              <a:rPr lang="en-GB" sz="2800" dirty="0">
                <a:latin typeface="Comic Sans MS" panose="030F0702030302020204" pitchFamily="66" charset="0"/>
              </a:rPr>
              <a:t>,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poems, songs, recipes, board game instructions…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b="1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80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11311110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Homework/Google Classroom in Year 1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For phonics, every week I will upload the Pupil Workbook from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the Twinkl Phonics Scheme. This will allow your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child to practice applying the previous week’s learnt sound.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Please don’t feel that you have to print the whole work book out.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It can be used as example activities and ideas, which can be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completed on a spare piece of paper. 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I will also upload other activities that link to our current learning. 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b="1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370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10669909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Maths in Year 1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At the beginning of the term a Maths newsletter/maths topic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sheet will be uploaded to the Owl Class page on the website. 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Ways to support your child at home: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Comic Sans MS" panose="030F0702030302020204" pitchFamily="66" charset="0"/>
              </a:rPr>
              <a:t>Practise counting (and in everyday situations)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Comic Sans MS" panose="030F0702030302020204" pitchFamily="66" charset="0"/>
              </a:rPr>
              <a:t>Practise number formation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Comic Sans MS" panose="030F0702030302020204" pitchFamily="66" charset="0"/>
              </a:rPr>
              <a:t>Practise number bonds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Comic Sans MS" panose="030F0702030302020204" pitchFamily="66" charset="0"/>
              </a:rPr>
              <a:t>Practise exploring money and time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b="1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26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11767965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Writing in Year 1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Each morning children come straight into school and begin practising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their writing. We have recently began practising writing on this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template (sky letters, grass letters and ground letters).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b="1" dirty="0">
              <a:latin typeface="Comic Sans MS" panose="030F0702030302020204" pitchFamily="66" charset="0"/>
            </a:endParaRPr>
          </a:p>
          <a:p>
            <a:r>
              <a:rPr lang="en-GB" sz="2800" b="1" dirty="0">
                <a:latin typeface="Comic Sans MS" panose="030F0702030302020204" pitchFamily="66" charset="0"/>
              </a:rPr>
              <a:t>Please continue to practise letter formation and name </a:t>
            </a:r>
            <a:br>
              <a:rPr lang="en-GB" sz="2800" b="1" dirty="0">
                <a:latin typeface="Comic Sans MS" panose="030F0702030302020204" pitchFamily="66" charset="0"/>
              </a:rPr>
            </a:br>
            <a:r>
              <a:rPr lang="en-GB" sz="2800" b="1" dirty="0">
                <a:latin typeface="Comic Sans MS" panose="030F0702030302020204" pitchFamily="66" charset="0"/>
              </a:rPr>
              <a:t>writing at home.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3B27425-50AD-42CE-8333-BCED139EB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77" y="3178129"/>
            <a:ext cx="11293642" cy="100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27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11790407" cy="4924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PE in Year 1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Please check that your child has a complete PE kit and that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everything is labelled. 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b="1" dirty="0">
                <a:latin typeface="Comic Sans MS" panose="030F0702030302020204" pitchFamily="66" charset="0"/>
              </a:rPr>
              <a:t>Please can any girls who wear tights have a spare pair of</a:t>
            </a:r>
            <a:br>
              <a:rPr lang="en-GB" sz="2800" b="1" dirty="0">
                <a:latin typeface="Comic Sans MS" panose="030F0702030302020204" pitchFamily="66" charset="0"/>
              </a:rPr>
            </a:br>
            <a:r>
              <a:rPr lang="en-GB" sz="2800" b="1" dirty="0">
                <a:latin typeface="Comic Sans MS" panose="030F0702030302020204" pitchFamily="66" charset="0"/>
              </a:rPr>
              <a:t>socks in their PE bag. </a:t>
            </a:r>
          </a:p>
          <a:p>
            <a:endParaRPr lang="en-GB" sz="2800" b="1" dirty="0">
              <a:latin typeface="Comic Sans MS" panose="030F0702030302020204" pitchFamily="66" charset="0"/>
            </a:endParaRPr>
          </a:p>
          <a:p>
            <a:r>
              <a:rPr lang="en-GB" sz="2800" b="1" dirty="0">
                <a:latin typeface="Comic Sans MS" panose="030F0702030302020204" pitchFamily="66" charset="0"/>
              </a:rPr>
              <a:t>PE is on a Tuesday and Friday. </a:t>
            </a:r>
          </a:p>
          <a:p>
            <a:endParaRPr lang="en-GB" sz="2800" b="1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Please continue to practise with your child getting changed at home. 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069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10222670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Library Day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Our library day is Mondays, so please can your child bring in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in their library book every Monday.</a:t>
            </a:r>
            <a:endParaRPr lang="en-GB" sz="2800" b="1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65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824616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Contact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Useful information can be found on the website.</a:t>
            </a:r>
            <a:endParaRPr lang="en-GB" sz="2800" b="1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03958BE-DD5B-4D8D-AAEF-4A4EF39D3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413" y="2139519"/>
            <a:ext cx="6927174" cy="422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2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634977" y="577417"/>
            <a:ext cx="11474616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Comic Sans MS" panose="030F0702030302020204" pitchFamily="66" charset="0"/>
              </a:rPr>
              <a:t>Contact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Always happy to speak to you and talk through any concerns or 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queries no matter how big or small.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I am available after school, if you could please wait until all the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children have been dismissed. 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Or alternatively email me </a:t>
            </a:r>
            <a:r>
              <a:rPr lang="en-GB" sz="2800" b="1" dirty="0">
                <a:latin typeface="Comic Sans MS" panose="030F0702030302020204" pitchFamily="66" charset="0"/>
              </a:rPr>
              <a:t>owls@jordans.bucks.sch.uk</a:t>
            </a:r>
          </a:p>
          <a:p>
            <a:endParaRPr lang="en-GB" sz="2800" b="1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Thank you very much for sending in all the photos of your children,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we will be creating our own time lines next week!</a:t>
            </a:r>
          </a:p>
          <a:p>
            <a:endParaRPr lang="en-GB" sz="2800" b="1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273F1-9A37-4800-8913-3CC9FB456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1" b="90441" l="9244" r="89916">
                        <a14:foregroundMark x1="48739" y1="7353" x2="48739" y2="7353"/>
                        <a14:foregroundMark x1="54622" y1="91176" x2="54622" y2="91176"/>
                        <a14:foregroundMark x1="47899" y1="2941" x2="47899" y2="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4277" y="186763"/>
            <a:ext cx="11334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12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654</Words>
  <Application>Microsoft Office PowerPoint</Application>
  <PresentationFormat>Widescreen</PresentationFormat>
  <Paragraphs>82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Comic Sans MS</vt:lpstr>
      <vt:lpstr>Office Theme</vt:lpstr>
      <vt:lpstr>Welcome to Year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2</dc:title>
  <dc:creator>SCzekalowska</dc:creator>
  <cp:lastModifiedBy>Richard Atkinson</cp:lastModifiedBy>
  <cp:revision>18</cp:revision>
  <dcterms:created xsi:type="dcterms:W3CDTF">2021-09-03T08:18:18Z</dcterms:created>
  <dcterms:modified xsi:type="dcterms:W3CDTF">2022-09-21T07:19:31Z</dcterms:modified>
</cp:coreProperties>
</file>